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11.png" ContentType="image/png"/>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2"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4"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6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7"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9"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71"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2"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75"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6"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79"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8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8"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91"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4"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5"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6"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09" name="PlaceHolder 2"/>
          <p:cNvSpPr>
            <a:spLocks noGrp="1"/>
          </p:cNvSpPr>
          <p:nvPr>
            <p:ph type="subTitle"/>
          </p:nvPr>
        </p:nvSpPr>
        <p:spPr>
          <a:xfrm>
            <a:off x="1103400" y="2053080"/>
            <a:ext cx="8946360" cy="419508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1"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3"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4"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6"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18"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9"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0"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2"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3"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4"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26"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7"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8"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30" name="PlaceHolder 2"/>
          <p:cNvSpPr>
            <a:spLocks noGrp="1"/>
          </p:cNvSpPr>
          <p:nvPr>
            <p:ph type="body"/>
          </p:nvPr>
        </p:nvSpPr>
        <p:spPr>
          <a:xfrm>
            <a:off x="1103400" y="205308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1" name="PlaceHolder 3"/>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33"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4"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5"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6" name="PlaceHolder 5"/>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38" name="PlaceHolder 2"/>
          <p:cNvSpPr>
            <a:spLocks noGrp="1"/>
          </p:cNvSpPr>
          <p:nvPr>
            <p:ph type="body"/>
          </p:nvPr>
        </p:nvSpPr>
        <p:spPr>
          <a:xfrm>
            <a:off x="110340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9" name="PlaceHolder 3"/>
          <p:cNvSpPr>
            <a:spLocks noGrp="1"/>
          </p:cNvSpPr>
          <p:nvPr>
            <p:ph type="body"/>
          </p:nvPr>
        </p:nvSpPr>
        <p:spPr>
          <a:xfrm>
            <a:off x="412812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0" name="PlaceHolder 4"/>
          <p:cNvSpPr>
            <a:spLocks noGrp="1"/>
          </p:cNvSpPr>
          <p:nvPr>
            <p:ph type="body"/>
          </p:nvPr>
        </p:nvSpPr>
        <p:spPr>
          <a:xfrm>
            <a:off x="7152840" y="205308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1" name="PlaceHolder 5"/>
          <p:cNvSpPr>
            <a:spLocks noGrp="1"/>
          </p:cNvSpPr>
          <p:nvPr>
            <p:ph type="body"/>
          </p:nvPr>
        </p:nvSpPr>
        <p:spPr>
          <a:xfrm>
            <a:off x="110340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2" name="PlaceHolder 6"/>
          <p:cNvSpPr>
            <a:spLocks noGrp="1"/>
          </p:cNvSpPr>
          <p:nvPr>
            <p:ph type="body"/>
          </p:nvPr>
        </p:nvSpPr>
        <p:spPr>
          <a:xfrm>
            <a:off x="412812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3" name="PlaceHolder 7"/>
          <p:cNvSpPr>
            <a:spLocks noGrp="1"/>
          </p:cNvSpPr>
          <p:nvPr>
            <p:ph type="body"/>
          </p:nvPr>
        </p:nvSpPr>
        <p:spPr>
          <a:xfrm>
            <a:off x="7152840" y="4244400"/>
            <a:ext cx="2880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568764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110340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noAutofit/>
          </a:bodyP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rgbClr val="7ac4f0"/>
              </a:gs>
              <a:gs pos="100000">
                <a:srgbClr val="7ac4f0"/>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904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noAutofit/>
          </a:bodyPr>
          <a:p>
            <a:pPr>
              <a:lnSpc>
                <a:spcPct val="100000"/>
              </a:lnSpc>
            </a:pPr>
            <a:r>
              <a:rPr b="0" lang="fr-FR" sz="7200" spc="-1" strike="noStrike">
                <a:solidFill>
                  <a:srgbClr val="ebebeb"/>
                </a:solidFill>
                <a:latin typeface="Century Gothic"/>
              </a:rPr>
              <a:t>Modifi</a:t>
            </a:r>
            <a:r>
              <a:rPr b="0" lang="fr-FR" sz="7200" spc="-1" strike="noStrike">
                <a:solidFill>
                  <a:srgbClr val="ebebeb"/>
                </a:solidFill>
                <a:latin typeface="Century Gothic"/>
              </a:rPr>
              <a:t>ez le </a:t>
            </a:r>
            <a:r>
              <a:rPr b="0" lang="fr-FR" sz="7200" spc="-1" strike="noStrike">
                <a:solidFill>
                  <a:srgbClr val="ebebeb"/>
                </a:solidFill>
                <a:latin typeface="Century Gothic"/>
              </a:rPr>
              <a:t>style </a:t>
            </a:r>
            <a:r>
              <a:rPr b="0" lang="fr-FR" sz="7200" spc="-1" strike="noStrike">
                <a:solidFill>
                  <a:srgbClr val="ebebeb"/>
                </a:solidFill>
                <a:latin typeface="Century Gothic"/>
              </a:rPr>
              <a:t>du </a:t>
            </a:r>
            <a:r>
              <a:rPr b="0" lang="fr-FR" sz="7200" spc="-1" strike="noStrike">
                <a:solidFill>
                  <a:srgbClr val="ebebeb"/>
                </a:solidFill>
                <a:latin typeface="Century Gothic"/>
              </a:rPr>
              <a:t>titre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noAutofit/>
          </a:bodyPr>
          <a:p>
            <a:pPr>
              <a:lnSpc>
                <a:spcPct val="100000"/>
              </a:lnSpc>
            </a:pPr>
            <a:fld id="{A55D7EF4-1921-4DA1-8D04-F40F1145DCC2}" type="datetime">
              <a:rPr b="0" lang="en-US" sz="1100" spc="-1" strike="noStrike">
                <a:solidFill>
                  <a:srgbClr val="ffffff"/>
                </a:solidFill>
                <a:latin typeface="Century Gothic"/>
              </a:rPr>
              <a:t>6/26/21</a:t>
            </a:fld>
            <a:endParaRPr b="0" lang="fr-FR"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noAutofit/>
          </a:bodyPr>
          <a:p>
            <a:endParaRPr b="0" lang="fr-FR"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noAutofit/>
          </a:bodyPr>
          <a:p>
            <a:pPr algn="ctr">
              <a:lnSpc>
                <a:spcPct val="100000"/>
              </a:lnSpc>
            </a:pPr>
            <a:fld id="{CCC3D8BB-10AD-421A-AA71-0FA27E0ECD6C}" type="slidenum">
              <a:rPr b="0" lang="en-US" sz="2800" spc="-1" strike="noStrike">
                <a:solidFill>
                  <a:srgbClr val="ffffff"/>
                </a:solidFill>
                <a:latin typeface="Century Gothic"/>
              </a:rPr>
              <a:t>&lt;numéro&gt;</a:t>
            </a:fld>
            <a:endParaRPr b="0" lang="fr-FR"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Cliquez pour éditer le format du plan de </a:t>
            </a:r>
            <a:r>
              <a:rPr b="0" lang="en-US" sz="2000" spc="-1" strike="noStrike">
                <a:solidFill>
                  <a:srgbClr val="ffffff"/>
                </a:solidFill>
                <a:latin typeface="Century Gothic"/>
              </a:rPr>
              <a:t>texte</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niveau de plan</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Troisième niveau de plan</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Quatrième niveau de plan</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Cinquième niveau de plan</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Sixième niveau de plan</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Septième niveau de plan</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rgbClr val="7ac4f0"/>
              </a:gs>
              <a:gs pos="100000">
                <a:srgbClr val="7ac4f0"/>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9040" y="6095880"/>
            <a:ext cx="993240" cy="761760"/>
          </a:xfrm>
          <a:prstGeom prst="rect">
            <a:avLst/>
          </a:prstGeom>
          <a:ln>
            <a:noFill/>
          </a:ln>
        </p:spPr>
      </p:pic>
      <p:sp>
        <p:nvSpPr>
          <p:cNvPr id="52"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fr-FR" sz="4200" spc="-1" strike="noStrike">
                <a:solidFill>
                  <a:srgbClr val="ebebeb"/>
                </a:solidFill>
                <a:latin typeface="Century Gothic"/>
              </a:rPr>
              <a:t>Modifiez le style du titre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1905120"/>
            <a:ext cx="4395960" cy="576000"/>
          </a:xfrm>
          <a:prstGeom prst="rect">
            <a:avLst/>
          </a:prstGeom>
        </p:spPr>
        <p:txBody>
          <a:bodyPr anchor="b">
            <a:noAutofit/>
          </a:bodyPr>
          <a:p>
            <a:pPr>
              <a:lnSpc>
                <a:spcPct val="100000"/>
              </a:lnSpc>
              <a:spcBef>
                <a:spcPts val="1001"/>
              </a:spcBef>
              <a:tabLst>
                <a:tab algn="l" pos="0"/>
              </a:tabLst>
            </a:pPr>
            <a:r>
              <a:rPr b="0" lang="fr-FR" sz="2400" spc="-1" strike="noStrike">
                <a:solidFill>
                  <a:srgbClr val="acd433"/>
                </a:solidFill>
                <a:latin typeface="Century Gothic"/>
              </a:rPr>
              <a:t>Modifiez les styles du texte du masque</a:t>
            </a:r>
            <a:endParaRPr b="0" lang="en-US" sz="2400" spc="-1" strike="noStrike">
              <a:solidFill>
                <a:srgbClr val="ffffff"/>
              </a:solidFill>
              <a:latin typeface="Century Gothic"/>
            </a:endParaRPr>
          </a:p>
        </p:txBody>
      </p:sp>
      <p:sp>
        <p:nvSpPr>
          <p:cNvPr id="55" name="PlaceHolder 5"/>
          <p:cNvSpPr>
            <a:spLocks noGrp="1"/>
          </p:cNvSpPr>
          <p:nvPr>
            <p:ph type="body"/>
          </p:nvPr>
        </p:nvSpPr>
        <p:spPr>
          <a:xfrm>
            <a:off x="1103400" y="2514600"/>
            <a:ext cx="4395960" cy="3741480"/>
          </a:xfrm>
          <a:prstGeom prst="rect">
            <a:avLst/>
          </a:prstGeom>
        </p:spPr>
        <p:txBody>
          <a:bodyPr>
            <a:normAutofit/>
          </a:bodyPr>
          <a:p>
            <a:pPr marL="343080" indent="-342720">
              <a:lnSpc>
                <a:spcPct val="100000"/>
              </a:lnSpc>
              <a:spcBef>
                <a:spcPts val="1001"/>
              </a:spcBef>
              <a:buClr>
                <a:srgbClr val="acd433"/>
              </a:buClr>
              <a:buSzPct val="80000"/>
              <a:buFont typeface="Wingdings 3" charset="2"/>
              <a:buChar char=""/>
            </a:pPr>
            <a:r>
              <a:rPr b="0" lang="fr-FR" sz="1800" spc="-1" strike="noStrike">
                <a:solidFill>
                  <a:srgbClr val="ffffff"/>
                </a:solidFill>
                <a:latin typeface="Century Gothic"/>
              </a:rPr>
              <a:t>Modifiez les styles du texte du masque</a:t>
            </a:r>
            <a:endParaRPr b="0" lang="en-US" sz="1800" spc="-1" strike="noStrike">
              <a:solidFill>
                <a:srgbClr val="ffffff"/>
              </a:solidFill>
              <a:latin typeface="Century Gothic"/>
            </a:endParaRPr>
          </a:p>
          <a:p>
            <a:pPr lvl="1" marL="743040" indent="-285480">
              <a:lnSpc>
                <a:spcPct val="100000"/>
              </a:lnSpc>
              <a:spcBef>
                <a:spcPts val="1001"/>
              </a:spcBef>
              <a:buClr>
                <a:srgbClr val="acd433"/>
              </a:buClr>
              <a:buSzPct val="80000"/>
              <a:buFont typeface="Wingdings 3" charset="2"/>
              <a:buChar char=""/>
            </a:pPr>
            <a:r>
              <a:rPr b="0" lang="fr-FR" sz="1600" spc="-1" strike="noStrike">
                <a:solidFill>
                  <a:srgbClr val="ffffff"/>
                </a:solidFill>
                <a:latin typeface="Century Gothic"/>
              </a:rPr>
              <a:t>Deuxième niveau</a:t>
            </a:r>
            <a:endParaRPr b="0" lang="en-US" sz="1600" spc="-1" strike="noStrike">
              <a:solidFill>
                <a:srgbClr val="ffffff"/>
              </a:solidFill>
              <a:latin typeface="Century Gothic"/>
            </a:endParaRPr>
          </a:p>
          <a:p>
            <a:pPr lvl="2" marL="1143000" indent="-228240">
              <a:lnSpc>
                <a:spcPct val="100000"/>
              </a:lnSpc>
              <a:spcBef>
                <a:spcPts val="1001"/>
              </a:spcBef>
              <a:buClr>
                <a:srgbClr val="acd433"/>
              </a:buClr>
              <a:buSzPct val="80000"/>
              <a:buFont typeface="Wingdings 3" charset="2"/>
              <a:buChar char=""/>
            </a:pPr>
            <a:r>
              <a:rPr b="0" lang="fr-FR" sz="1400" spc="-1" strike="noStrike">
                <a:solidFill>
                  <a:srgbClr val="ffffff"/>
                </a:solidFill>
                <a:latin typeface="Century Gothic"/>
              </a:rPr>
              <a:t>Troisième niveau</a:t>
            </a:r>
            <a:endParaRPr b="0" lang="en-US" sz="1400" spc="-1" strike="noStrike">
              <a:solidFill>
                <a:srgbClr val="ffffff"/>
              </a:solidFill>
              <a:latin typeface="Century Gothic"/>
            </a:endParaRPr>
          </a:p>
          <a:p>
            <a:pPr lvl="3" marL="1600200" indent="-228240">
              <a:lnSpc>
                <a:spcPct val="100000"/>
              </a:lnSpc>
              <a:spcBef>
                <a:spcPts val="1001"/>
              </a:spcBef>
              <a:buClr>
                <a:srgbClr val="acd433"/>
              </a:buClr>
              <a:buSzPct val="80000"/>
              <a:buFont typeface="Wingdings 3" charset="2"/>
              <a:buChar char=""/>
            </a:pPr>
            <a:r>
              <a:rPr b="0" lang="fr-FR" sz="1200" spc="-1" strike="noStrike">
                <a:solidFill>
                  <a:srgbClr val="ffffff"/>
                </a:solidFill>
                <a:latin typeface="Century Gothic"/>
              </a:rPr>
              <a:t>Quatrième niveau</a:t>
            </a:r>
            <a:endParaRPr b="0" lang="en-US" sz="1200" spc="-1" strike="noStrike">
              <a:solidFill>
                <a:srgbClr val="ffffff"/>
              </a:solidFill>
              <a:latin typeface="Century Gothic"/>
            </a:endParaRPr>
          </a:p>
          <a:p>
            <a:pPr lvl="4" marL="2057400" indent="-228240">
              <a:lnSpc>
                <a:spcPct val="100000"/>
              </a:lnSpc>
              <a:spcBef>
                <a:spcPts val="1001"/>
              </a:spcBef>
              <a:buClr>
                <a:srgbClr val="acd433"/>
              </a:buClr>
              <a:buSzPct val="80000"/>
              <a:buFont typeface="Wingdings 3" charset="2"/>
              <a:buChar char=""/>
            </a:pPr>
            <a:r>
              <a:rPr b="0" lang="fr-FR" sz="1200" spc="-1" strike="noStrike">
                <a:solidFill>
                  <a:srgbClr val="ffffff"/>
                </a:solidFill>
                <a:latin typeface="Century Gothic"/>
              </a:rPr>
              <a:t>Cinquième niveau</a:t>
            </a:r>
            <a:endParaRPr b="0" lang="en-US" sz="1200" spc="-1" strike="noStrike">
              <a:solidFill>
                <a:srgbClr val="ffffff"/>
              </a:solidFill>
              <a:latin typeface="Century Gothic"/>
            </a:endParaRPr>
          </a:p>
        </p:txBody>
      </p:sp>
      <p:sp>
        <p:nvSpPr>
          <p:cNvPr id="56" name="PlaceHolder 6"/>
          <p:cNvSpPr>
            <a:spLocks noGrp="1"/>
          </p:cNvSpPr>
          <p:nvPr>
            <p:ph type="body"/>
          </p:nvPr>
        </p:nvSpPr>
        <p:spPr>
          <a:xfrm>
            <a:off x="5654520" y="1905120"/>
            <a:ext cx="4395960" cy="576000"/>
          </a:xfrm>
          <a:prstGeom prst="rect">
            <a:avLst/>
          </a:prstGeom>
        </p:spPr>
        <p:txBody>
          <a:bodyPr anchor="b">
            <a:noAutofit/>
          </a:bodyPr>
          <a:p>
            <a:pPr>
              <a:lnSpc>
                <a:spcPct val="100000"/>
              </a:lnSpc>
              <a:spcBef>
                <a:spcPts val="1001"/>
              </a:spcBef>
              <a:tabLst>
                <a:tab algn="l" pos="0"/>
              </a:tabLst>
            </a:pPr>
            <a:r>
              <a:rPr b="0" lang="fr-FR" sz="2400" spc="-1" strike="noStrike">
                <a:solidFill>
                  <a:srgbClr val="acd433"/>
                </a:solidFill>
                <a:latin typeface="Century Gothic"/>
              </a:rPr>
              <a:t>Modifiez les styles du texte du masque</a:t>
            </a:r>
            <a:endParaRPr b="0" lang="en-US" sz="2400" spc="-1" strike="noStrike">
              <a:solidFill>
                <a:srgbClr val="ffffff"/>
              </a:solidFill>
              <a:latin typeface="Century Gothic"/>
            </a:endParaRPr>
          </a:p>
        </p:txBody>
      </p:sp>
      <p:sp>
        <p:nvSpPr>
          <p:cNvPr id="57" name="PlaceHolder 7"/>
          <p:cNvSpPr>
            <a:spLocks noGrp="1"/>
          </p:cNvSpPr>
          <p:nvPr>
            <p:ph type="body"/>
          </p:nvPr>
        </p:nvSpPr>
        <p:spPr>
          <a:xfrm>
            <a:off x="5654520" y="2514600"/>
            <a:ext cx="4395960" cy="3741480"/>
          </a:xfrm>
          <a:prstGeom prst="rect">
            <a:avLst/>
          </a:prstGeom>
        </p:spPr>
        <p:txBody>
          <a:bodyPr>
            <a:normAutofit/>
          </a:bodyPr>
          <a:p>
            <a:pPr marL="343080" indent="-342720">
              <a:lnSpc>
                <a:spcPct val="100000"/>
              </a:lnSpc>
              <a:spcBef>
                <a:spcPts val="1001"/>
              </a:spcBef>
              <a:buClr>
                <a:srgbClr val="acd433"/>
              </a:buClr>
              <a:buSzPct val="80000"/>
              <a:buFont typeface="Wingdings 3" charset="2"/>
              <a:buChar char=""/>
            </a:pPr>
            <a:r>
              <a:rPr b="0" lang="fr-FR" sz="1800" spc="-1" strike="noStrike">
                <a:solidFill>
                  <a:srgbClr val="ffffff"/>
                </a:solidFill>
                <a:latin typeface="Century Gothic"/>
              </a:rPr>
              <a:t>Modifiez les styles du texte du masque</a:t>
            </a:r>
            <a:endParaRPr b="0" lang="en-US" sz="1800" spc="-1" strike="noStrike">
              <a:solidFill>
                <a:srgbClr val="ffffff"/>
              </a:solidFill>
              <a:latin typeface="Century Gothic"/>
            </a:endParaRPr>
          </a:p>
          <a:p>
            <a:pPr lvl="1" marL="743040" indent="-285480">
              <a:lnSpc>
                <a:spcPct val="100000"/>
              </a:lnSpc>
              <a:spcBef>
                <a:spcPts val="1001"/>
              </a:spcBef>
              <a:buClr>
                <a:srgbClr val="acd433"/>
              </a:buClr>
              <a:buSzPct val="80000"/>
              <a:buFont typeface="Wingdings 3" charset="2"/>
              <a:buChar char=""/>
            </a:pPr>
            <a:r>
              <a:rPr b="0" lang="fr-FR" sz="1600" spc="-1" strike="noStrike">
                <a:solidFill>
                  <a:srgbClr val="ffffff"/>
                </a:solidFill>
                <a:latin typeface="Century Gothic"/>
              </a:rPr>
              <a:t>Deuxième niveau</a:t>
            </a:r>
            <a:endParaRPr b="0" lang="en-US" sz="1600" spc="-1" strike="noStrike">
              <a:solidFill>
                <a:srgbClr val="ffffff"/>
              </a:solidFill>
              <a:latin typeface="Century Gothic"/>
            </a:endParaRPr>
          </a:p>
          <a:p>
            <a:pPr lvl="2" marL="1143000" indent="-228240">
              <a:lnSpc>
                <a:spcPct val="100000"/>
              </a:lnSpc>
              <a:spcBef>
                <a:spcPts val="1001"/>
              </a:spcBef>
              <a:buClr>
                <a:srgbClr val="acd433"/>
              </a:buClr>
              <a:buSzPct val="80000"/>
              <a:buFont typeface="Wingdings 3" charset="2"/>
              <a:buChar char=""/>
            </a:pPr>
            <a:r>
              <a:rPr b="0" lang="fr-FR" sz="1400" spc="-1" strike="noStrike">
                <a:solidFill>
                  <a:srgbClr val="ffffff"/>
                </a:solidFill>
                <a:latin typeface="Century Gothic"/>
              </a:rPr>
              <a:t>Troisième niveau</a:t>
            </a:r>
            <a:endParaRPr b="0" lang="en-US" sz="1400" spc="-1" strike="noStrike">
              <a:solidFill>
                <a:srgbClr val="ffffff"/>
              </a:solidFill>
              <a:latin typeface="Century Gothic"/>
            </a:endParaRPr>
          </a:p>
          <a:p>
            <a:pPr lvl="3" marL="1600200" indent="-228240">
              <a:lnSpc>
                <a:spcPct val="100000"/>
              </a:lnSpc>
              <a:spcBef>
                <a:spcPts val="1001"/>
              </a:spcBef>
              <a:buClr>
                <a:srgbClr val="acd433"/>
              </a:buClr>
              <a:buSzPct val="80000"/>
              <a:buFont typeface="Wingdings 3" charset="2"/>
              <a:buChar char=""/>
            </a:pPr>
            <a:r>
              <a:rPr b="0" lang="fr-FR" sz="1200" spc="-1" strike="noStrike">
                <a:solidFill>
                  <a:srgbClr val="ffffff"/>
                </a:solidFill>
                <a:latin typeface="Century Gothic"/>
              </a:rPr>
              <a:t>Quatrième niveau</a:t>
            </a:r>
            <a:endParaRPr b="0" lang="en-US" sz="1200" spc="-1" strike="noStrike">
              <a:solidFill>
                <a:srgbClr val="ffffff"/>
              </a:solidFill>
              <a:latin typeface="Century Gothic"/>
            </a:endParaRPr>
          </a:p>
          <a:p>
            <a:pPr lvl="4" marL="2057400" indent="-228240">
              <a:lnSpc>
                <a:spcPct val="100000"/>
              </a:lnSpc>
              <a:spcBef>
                <a:spcPts val="1001"/>
              </a:spcBef>
              <a:buClr>
                <a:srgbClr val="acd433"/>
              </a:buClr>
              <a:buSzPct val="80000"/>
              <a:buFont typeface="Wingdings 3" charset="2"/>
              <a:buChar char=""/>
            </a:pPr>
            <a:r>
              <a:rPr b="0" lang="fr-FR" sz="1200" spc="-1" strike="noStrike">
                <a:solidFill>
                  <a:srgbClr val="ffffff"/>
                </a:solidFill>
                <a:latin typeface="Century Gothic"/>
              </a:rPr>
              <a:t>Cinquième niveau</a:t>
            </a:r>
            <a:endParaRPr b="0" lang="en-US" sz="1200" spc="-1" strike="noStrike">
              <a:solidFill>
                <a:srgbClr val="ffffff"/>
              </a:solidFill>
              <a:latin typeface="Century Gothic"/>
            </a:endParaRPr>
          </a:p>
        </p:txBody>
      </p:sp>
      <p:sp>
        <p:nvSpPr>
          <p:cNvPr id="58" name="PlaceHolder 8"/>
          <p:cNvSpPr>
            <a:spLocks noGrp="1"/>
          </p:cNvSpPr>
          <p:nvPr>
            <p:ph type="dt"/>
          </p:nvPr>
        </p:nvSpPr>
        <p:spPr>
          <a:xfrm rot="5400000">
            <a:off x="10155600" y="1790640"/>
            <a:ext cx="990360" cy="304560"/>
          </a:xfrm>
          <a:prstGeom prst="rect">
            <a:avLst/>
          </a:prstGeom>
        </p:spPr>
        <p:txBody>
          <a:bodyPr>
            <a:noAutofit/>
          </a:bodyPr>
          <a:p>
            <a:pPr>
              <a:lnSpc>
                <a:spcPct val="100000"/>
              </a:lnSpc>
            </a:pPr>
            <a:fld id="{C0C08EEF-F694-498B-BED6-5B5498443527}" type="datetime">
              <a:rPr b="0" lang="en-US" sz="1100" spc="-1" strike="noStrike">
                <a:solidFill>
                  <a:srgbClr val="ffffff"/>
                </a:solidFill>
                <a:latin typeface="Century Gothic"/>
              </a:rPr>
              <a:t>6/26/21</a:t>
            </a:fld>
            <a:endParaRPr b="0" lang="fr-FR" sz="1100" spc="-1" strike="noStrike">
              <a:latin typeface="Times New Roman"/>
            </a:endParaRPr>
          </a:p>
        </p:txBody>
      </p:sp>
      <p:sp>
        <p:nvSpPr>
          <p:cNvPr id="59" name="PlaceHolder 9"/>
          <p:cNvSpPr>
            <a:spLocks noGrp="1"/>
          </p:cNvSpPr>
          <p:nvPr>
            <p:ph type="ftr"/>
          </p:nvPr>
        </p:nvSpPr>
        <p:spPr>
          <a:xfrm rot="5400000">
            <a:off x="8951760" y="3225240"/>
            <a:ext cx="3859560" cy="304560"/>
          </a:xfrm>
          <a:prstGeom prst="rect">
            <a:avLst/>
          </a:prstGeom>
        </p:spPr>
        <p:txBody>
          <a:bodyPr anchor="b">
            <a:noAutofit/>
          </a:bodyPr>
          <a:p>
            <a:endParaRPr b="0" lang="fr-FR" sz="2400" spc="-1" strike="noStrike">
              <a:latin typeface="Times New Roman"/>
            </a:endParaRPr>
          </a:p>
        </p:txBody>
      </p:sp>
      <p:sp>
        <p:nvSpPr>
          <p:cNvPr id="60" name="PlaceHolder 10"/>
          <p:cNvSpPr>
            <a:spLocks noGrp="1"/>
          </p:cNvSpPr>
          <p:nvPr>
            <p:ph type="sldNum"/>
          </p:nvPr>
        </p:nvSpPr>
        <p:spPr>
          <a:xfrm>
            <a:off x="10352520" y="295560"/>
            <a:ext cx="837720" cy="767160"/>
          </a:xfrm>
          <a:prstGeom prst="rect">
            <a:avLst/>
          </a:prstGeom>
        </p:spPr>
        <p:txBody>
          <a:bodyPr anchor="b">
            <a:noAutofit/>
          </a:bodyPr>
          <a:p>
            <a:pPr algn="ctr">
              <a:lnSpc>
                <a:spcPct val="100000"/>
              </a:lnSpc>
            </a:pPr>
            <a:fld id="{23D86D67-AF69-4F50-9F0B-192D8DF47966}" type="slidenum">
              <a:rPr b="0" lang="en-US" sz="2800" spc="-1" strike="noStrike">
                <a:solidFill>
                  <a:srgbClr val="ffffff"/>
                </a:solidFill>
                <a:latin typeface="Century Gothic"/>
              </a:rPr>
              <a:t>&lt;numéro&gt;</a:t>
            </a:fld>
            <a:endParaRPr b="0" lang="fr-FR"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97" name="Picture 7" descr=""/>
          <p:cNvPicPr/>
          <p:nvPr/>
        </p:nvPicPr>
        <p:blipFill>
          <a:blip r:embed="rId3"/>
          <a:srcRect l="3610" t="0" r="0" b="0"/>
          <a:stretch/>
        </p:blipFill>
        <p:spPr>
          <a:xfrm>
            <a:off x="0" y="2669760"/>
            <a:ext cx="4036680" cy="4187880"/>
          </a:xfrm>
          <a:prstGeom prst="rect">
            <a:avLst/>
          </a:prstGeom>
          <a:ln>
            <a:noFill/>
          </a:ln>
        </p:spPr>
      </p:pic>
      <p:pic>
        <p:nvPicPr>
          <p:cNvPr id="98" name="Picture 6" descr=""/>
          <p:cNvPicPr/>
          <p:nvPr/>
        </p:nvPicPr>
        <p:blipFill>
          <a:blip r:embed="rId4"/>
          <a:srcRect l="35647" t="0" r="0" b="0"/>
          <a:stretch/>
        </p:blipFill>
        <p:spPr>
          <a:xfrm>
            <a:off x="0" y="2892240"/>
            <a:ext cx="1522080" cy="2365200"/>
          </a:xfrm>
          <a:prstGeom prst="rect">
            <a:avLst/>
          </a:prstGeom>
          <a:ln>
            <a:noFill/>
          </a:ln>
        </p:spPr>
      </p:pic>
      <p:sp>
        <p:nvSpPr>
          <p:cNvPr id="99" name="CustomShape 1"/>
          <p:cNvSpPr/>
          <p:nvPr/>
        </p:nvSpPr>
        <p:spPr>
          <a:xfrm>
            <a:off x="8609040" y="1676520"/>
            <a:ext cx="2819160" cy="2819160"/>
          </a:xfrm>
          <a:prstGeom prst="ellipse">
            <a:avLst/>
          </a:prstGeom>
          <a:gradFill rotWithShape="0">
            <a:gsLst>
              <a:gs pos="0">
                <a:srgbClr val="7ac4f0"/>
              </a:gs>
              <a:gs pos="100000">
                <a:srgbClr val="7ac4f0"/>
              </a:gs>
            </a:gsLst>
            <a:path path="circle">
              <a:fillToRect l="50000" t="50000" r="50000" b="50000"/>
            </a:path>
          </a:gra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00" name="Picture 8" descr=""/>
          <p:cNvPicPr/>
          <p:nvPr/>
        </p:nvPicPr>
        <p:blipFill>
          <a:blip r:embed="rId5"/>
          <a:srcRect l="0" t="28812" r="0" b="0"/>
          <a:stretch/>
        </p:blipFill>
        <p:spPr>
          <a:xfrm>
            <a:off x="7999560" y="0"/>
            <a:ext cx="1603080" cy="1141200"/>
          </a:xfrm>
          <a:prstGeom prst="rect">
            <a:avLst/>
          </a:prstGeom>
          <a:ln>
            <a:noFill/>
          </a:ln>
        </p:spPr>
      </p:pic>
      <p:pic>
        <p:nvPicPr>
          <p:cNvPr id="101" name="Picture 9" descr=""/>
          <p:cNvPicPr/>
          <p:nvPr/>
        </p:nvPicPr>
        <p:blipFill>
          <a:blip r:embed="rId6"/>
          <a:srcRect l="0" t="0" r="0" b="23333"/>
          <a:stretch/>
        </p:blipFill>
        <p:spPr>
          <a:xfrm>
            <a:off x="8609040" y="6095880"/>
            <a:ext cx="993240" cy="761760"/>
          </a:xfrm>
          <a:prstGeom prst="rect">
            <a:avLst/>
          </a:prstGeom>
          <a:ln>
            <a:noFill/>
          </a:ln>
        </p:spPr>
      </p:pic>
      <p:sp>
        <p:nvSpPr>
          <p:cNvPr id="102" name="CustomShape 2"/>
          <p:cNvSpPr/>
          <p:nvPr/>
        </p:nvSpPr>
        <p:spPr>
          <a:xfrm>
            <a:off x="10437840" y="0"/>
            <a:ext cx="685440" cy="1142640"/>
          </a:xfrm>
          <a:prstGeom prst="rect">
            <a:avLst/>
          </a:prstGeom>
          <a:solidFill>
            <a:schemeClr val="accent1"/>
          </a:solidFill>
          <a:ln>
            <a:noFill/>
          </a:ln>
          <a:effectLst>
            <a:outerShdw blurRad="3810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3"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fr-FR" sz="4200" spc="-1" strike="noStrike">
                <a:solidFill>
                  <a:srgbClr val="ebebeb"/>
                </a:solidFill>
                <a:latin typeface="Century Gothic"/>
              </a:rPr>
              <a:t>Modifiez le style du titre</a:t>
            </a:r>
            <a:endParaRPr b="0" lang="en-US" sz="4200" spc="-1" strike="noStrike">
              <a:solidFill>
                <a:srgbClr val="ffffff"/>
              </a:solidFill>
              <a:latin typeface="Century Gothic"/>
            </a:endParaRPr>
          </a:p>
        </p:txBody>
      </p:sp>
      <p:sp>
        <p:nvSpPr>
          <p:cNvPr id="104" name="PlaceHolder 4"/>
          <p:cNvSpPr>
            <a:spLocks noGrp="1"/>
          </p:cNvSpPr>
          <p:nvPr>
            <p:ph type="body"/>
          </p:nvPr>
        </p:nvSpPr>
        <p:spPr>
          <a:xfrm>
            <a:off x="1103400" y="2053080"/>
            <a:ext cx="8946360" cy="4195080"/>
          </a:xfrm>
          <a:prstGeom prst="rect">
            <a:avLst/>
          </a:prstGeom>
        </p:spPr>
        <p:txBody>
          <a:bodyPr>
            <a:noAutofit/>
          </a:bodyPr>
          <a:p>
            <a:pPr marL="343080" indent="-342720">
              <a:lnSpc>
                <a:spcPct val="100000"/>
              </a:lnSpc>
              <a:spcBef>
                <a:spcPts val="1001"/>
              </a:spcBef>
              <a:buClr>
                <a:srgbClr val="acd433"/>
              </a:buClr>
              <a:buSzPct val="80000"/>
              <a:buFont typeface="Wingdings 3" charset="2"/>
              <a:buChar char=""/>
            </a:pPr>
            <a:r>
              <a:rPr b="0" lang="fr-FR" sz="2000" spc="-1" strike="noStrike">
                <a:solidFill>
                  <a:srgbClr val="ffffff"/>
                </a:solidFill>
                <a:latin typeface="Century Gothic"/>
              </a:rPr>
              <a:t>Modifiez les styles du texte du masque</a:t>
            </a:r>
            <a:endParaRPr b="0" lang="en-US" sz="2000" spc="-1" strike="noStrike">
              <a:solidFill>
                <a:srgbClr val="ffffff"/>
              </a:solidFill>
              <a:latin typeface="Century Gothic"/>
            </a:endParaRPr>
          </a:p>
          <a:p>
            <a:pPr lvl="1" marL="743040" indent="-285480">
              <a:lnSpc>
                <a:spcPct val="100000"/>
              </a:lnSpc>
              <a:spcBef>
                <a:spcPts val="1001"/>
              </a:spcBef>
              <a:buClr>
                <a:srgbClr val="acd433"/>
              </a:buClr>
              <a:buSzPct val="80000"/>
              <a:buFont typeface="Wingdings 3" charset="2"/>
              <a:buChar char=""/>
            </a:pPr>
            <a:r>
              <a:rPr b="0" lang="fr-FR" sz="1800" spc="-1" strike="noStrike">
                <a:solidFill>
                  <a:srgbClr val="ffffff"/>
                </a:solidFill>
                <a:latin typeface="Century Gothic"/>
              </a:rPr>
              <a:t>Deuxième niveau</a:t>
            </a:r>
            <a:endParaRPr b="0" lang="en-US" sz="1800" spc="-1" strike="noStrike">
              <a:solidFill>
                <a:srgbClr val="ffffff"/>
              </a:solidFill>
              <a:latin typeface="Century Gothic"/>
            </a:endParaRPr>
          </a:p>
          <a:p>
            <a:pPr lvl="2" marL="1143000" indent="-228240">
              <a:lnSpc>
                <a:spcPct val="100000"/>
              </a:lnSpc>
              <a:spcBef>
                <a:spcPts val="1001"/>
              </a:spcBef>
              <a:buClr>
                <a:srgbClr val="acd433"/>
              </a:buClr>
              <a:buSzPct val="80000"/>
              <a:buFont typeface="Wingdings 3" charset="2"/>
              <a:buChar char=""/>
            </a:pPr>
            <a:r>
              <a:rPr b="0" lang="fr-FR" sz="1600" spc="-1" strike="noStrike">
                <a:solidFill>
                  <a:srgbClr val="ffffff"/>
                </a:solidFill>
                <a:latin typeface="Century Gothic"/>
              </a:rPr>
              <a:t>Troisième niveau</a:t>
            </a:r>
            <a:endParaRPr b="0" lang="en-US" sz="1600" spc="-1" strike="noStrike">
              <a:solidFill>
                <a:srgbClr val="ffffff"/>
              </a:solidFill>
              <a:latin typeface="Century Gothic"/>
            </a:endParaRPr>
          </a:p>
          <a:p>
            <a:pPr lvl="3" marL="1600200" indent="-228240">
              <a:lnSpc>
                <a:spcPct val="100000"/>
              </a:lnSpc>
              <a:spcBef>
                <a:spcPts val="1001"/>
              </a:spcBef>
              <a:buClr>
                <a:srgbClr val="acd433"/>
              </a:buClr>
              <a:buSzPct val="80000"/>
              <a:buFont typeface="Wingdings 3" charset="2"/>
              <a:buChar char=""/>
            </a:pPr>
            <a:r>
              <a:rPr b="0" lang="fr-FR" sz="1400" spc="-1" strike="noStrike">
                <a:solidFill>
                  <a:srgbClr val="ffffff"/>
                </a:solidFill>
                <a:latin typeface="Century Gothic"/>
              </a:rPr>
              <a:t>Quatrième niveau</a:t>
            </a:r>
            <a:endParaRPr b="0" lang="en-US" sz="1400" spc="-1" strike="noStrike">
              <a:solidFill>
                <a:srgbClr val="ffffff"/>
              </a:solidFill>
              <a:latin typeface="Century Gothic"/>
            </a:endParaRPr>
          </a:p>
          <a:p>
            <a:pPr lvl="4" marL="2057400" indent="-228240">
              <a:lnSpc>
                <a:spcPct val="100000"/>
              </a:lnSpc>
              <a:spcBef>
                <a:spcPts val="1001"/>
              </a:spcBef>
              <a:buClr>
                <a:srgbClr val="acd433"/>
              </a:buClr>
              <a:buSzPct val="80000"/>
              <a:buFont typeface="Wingdings 3" charset="2"/>
              <a:buChar char=""/>
            </a:pPr>
            <a:r>
              <a:rPr b="0" lang="fr-FR" sz="1400" spc="-1" strike="noStrike">
                <a:solidFill>
                  <a:srgbClr val="ffffff"/>
                </a:solidFill>
                <a:latin typeface="Century Gothic"/>
              </a:rPr>
              <a:t>Cinquième niveau</a:t>
            </a:r>
            <a:endParaRPr b="0" lang="en-US" sz="1400" spc="-1" strike="noStrike">
              <a:solidFill>
                <a:srgbClr val="ffffff"/>
              </a:solidFill>
              <a:latin typeface="Century Gothic"/>
            </a:endParaRPr>
          </a:p>
        </p:txBody>
      </p:sp>
      <p:sp>
        <p:nvSpPr>
          <p:cNvPr id="105" name="PlaceHolder 5"/>
          <p:cNvSpPr>
            <a:spLocks noGrp="1"/>
          </p:cNvSpPr>
          <p:nvPr>
            <p:ph type="dt"/>
          </p:nvPr>
        </p:nvSpPr>
        <p:spPr>
          <a:xfrm rot="5400000">
            <a:off x="10155600" y="1790640"/>
            <a:ext cx="990360" cy="304560"/>
          </a:xfrm>
          <a:prstGeom prst="rect">
            <a:avLst/>
          </a:prstGeom>
        </p:spPr>
        <p:txBody>
          <a:bodyPr>
            <a:noAutofit/>
          </a:bodyPr>
          <a:p>
            <a:pPr>
              <a:lnSpc>
                <a:spcPct val="100000"/>
              </a:lnSpc>
            </a:pPr>
            <a:fld id="{63FA6039-6240-4C87-8A9A-427CFB086904}" type="datetime">
              <a:rPr b="0" lang="en-US" sz="1100" spc="-1" strike="noStrike">
                <a:solidFill>
                  <a:srgbClr val="ffffff"/>
                </a:solidFill>
                <a:latin typeface="Century Gothic"/>
              </a:rPr>
              <a:t>6/26/21</a:t>
            </a:fld>
            <a:endParaRPr b="0" lang="fr-FR" sz="1100" spc="-1" strike="noStrike">
              <a:latin typeface="Times New Roman"/>
            </a:endParaRPr>
          </a:p>
        </p:txBody>
      </p:sp>
      <p:sp>
        <p:nvSpPr>
          <p:cNvPr id="106" name="PlaceHolder 6"/>
          <p:cNvSpPr>
            <a:spLocks noGrp="1"/>
          </p:cNvSpPr>
          <p:nvPr>
            <p:ph type="ftr"/>
          </p:nvPr>
        </p:nvSpPr>
        <p:spPr>
          <a:xfrm rot="5400000">
            <a:off x="8951760" y="3225240"/>
            <a:ext cx="3859560" cy="304560"/>
          </a:xfrm>
          <a:prstGeom prst="rect">
            <a:avLst/>
          </a:prstGeom>
        </p:spPr>
        <p:txBody>
          <a:bodyPr anchor="b">
            <a:noAutofit/>
          </a:bodyPr>
          <a:p>
            <a:endParaRPr b="0" lang="fr-FR" sz="2400" spc="-1" strike="noStrike">
              <a:latin typeface="Times New Roman"/>
            </a:endParaRPr>
          </a:p>
        </p:txBody>
      </p:sp>
      <p:sp>
        <p:nvSpPr>
          <p:cNvPr id="107" name="PlaceHolder 7"/>
          <p:cNvSpPr>
            <a:spLocks noGrp="1"/>
          </p:cNvSpPr>
          <p:nvPr>
            <p:ph type="sldNum"/>
          </p:nvPr>
        </p:nvSpPr>
        <p:spPr>
          <a:xfrm>
            <a:off x="10352520" y="295560"/>
            <a:ext cx="837720" cy="767160"/>
          </a:xfrm>
          <a:prstGeom prst="rect">
            <a:avLst/>
          </a:prstGeom>
        </p:spPr>
        <p:txBody>
          <a:bodyPr anchor="b">
            <a:noAutofit/>
          </a:bodyPr>
          <a:p>
            <a:pPr algn="ctr">
              <a:lnSpc>
                <a:spcPct val="100000"/>
              </a:lnSpc>
            </a:pPr>
            <a:fld id="{3D389194-9BFB-45DE-872E-5F805A5729D9}" type="slidenum">
              <a:rPr b="0" lang="en-US" sz="2800" spc="-1" strike="noStrike">
                <a:solidFill>
                  <a:srgbClr val="ffffff"/>
                </a:solidFill>
                <a:latin typeface="Century Gothic"/>
              </a:rPr>
              <a:t>&lt;numéro&gt;</a:t>
            </a:fld>
            <a:endParaRPr b="0" lang="fr-FR"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extShape 1"/>
          <p:cNvSpPr txBox="1"/>
          <p:nvPr/>
        </p:nvSpPr>
        <p:spPr>
          <a:xfrm>
            <a:off x="1154880" y="1447920"/>
            <a:ext cx="8825400" cy="3329280"/>
          </a:xfrm>
          <a:prstGeom prst="rect">
            <a:avLst/>
          </a:prstGeom>
          <a:noFill/>
          <a:ln>
            <a:noFill/>
          </a:ln>
        </p:spPr>
        <p:txBody>
          <a:bodyPr anchor="b">
            <a:noAutofit/>
          </a:bodyPr>
          <a:p>
            <a:pPr>
              <a:lnSpc>
                <a:spcPct val="100000"/>
              </a:lnSpc>
            </a:pPr>
            <a:r>
              <a:rPr b="1" lang="fr-FR" sz="7200" spc="-1" strike="noStrike">
                <a:solidFill>
                  <a:srgbClr val="ebebeb"/>
                </a:solidFill>
                <a:latin typeface="Century Gothic"/>
              </a:rPr>
              <a:t>Introduction to Databases Checkpoint</a:t>
            </a:r>
            <a:endParaRPr b="0" lang="en-US" sz="7200" spc="-1" strike="noStrike">
              <a:solidFill>
                <a:srgbClr val="ffffff"/>
              </a:solidFill>
              <a:latin typeface="Century Gothic"/>
            </a:endParaRPr>
          </a:p>
        </p:txBody>
      </p:sp>
      <p:sp>
        <p:nvSpPr>
          <p:cNvPr id="145" name="TextShape 2"/>
          <p:cNvSpPr txBox="1"/>
          <p:nvPr/>
        </p:nvSpPr>
        <p:spPr>
          <a:xfrm>
            <a:off x="1154880" y="4777560"/>
            <a:ext cx="8825400" cy="861120"/>
          </a:xfrm>
          <a:prstGeom prst="rect">
            <a:avLst/>
          </a:prstGeom>
          <a:noFill/>
          <a:ln>
            <a:noFill/>
          </a:ln>
        </p:spPr>
        <p:txBody>
          <a:bodyPr>
            <a:noAutofit/>
          </a:bodyPr>
          <a:p>
            <a:pPr algn="r">
              <a:lnSpc>
                <a:spcPct val="100000"/>
              </a:lnSpc>
              <a:spcBef>
                <a:spcPts val="1001"/>
              </a:spcBef>
              <a:tabLst>
                <a:tab algn="l" pos="0"/>
              </a:tabLst>
            </a:pPr>
            <a:r>
              <a:rPr b="0" lang="fr-FR" sz="2000" spc="-1" strike="noStrike" cap="all">
                <a:solidFill>
                  <a:srgbClr val="acd433"/>
                </a:solidFill>
                <a:latin typeface="Century Gothic"/>
              </a:rPr>
              <a:t>SALHI  KHALIL</a:t>
            </a: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extShape 1"/>
          <p:cNvSpPr txBox="1"/>
          <p:nvPr/>
        </p:nvSpPr>
        <p:spPr>
          <a:xfrm>
            <a:off x="646200" y="452880"/>
            <a:ext cx="9404280" cy="1400040"/>
          </a:xfrm>
          <a:prstGeom prst="rect">
            <a:avLst/>
          </a:prstGeom>
          <a:noFill/>
          <a:ln>
            <a:noFill/>
          </a:ln>
        </p:spPr>
        <p:txBody>
          <a:bodyPr>
            <a:noAutofit/>
          </a:bodyPr>
          <a:p>
            <a:pPr>
              <a:lnSpc>
                <a:spcPct val="100000"/>
              </a:lnSpc>
            </a:pPr>
            <a:r>
              <a:rPr b="0" lang="fr-FR" sz="4200" spc="-1" strike="noStrike">
                <a:solidFill>
                  <a:srgbClr val="ebebeb"/>
                </a:solidFill>
                <a:latin typeface="Century Gothic"/>
              </a:rPr>
              <a:t>What is MySQL ?</a:t>
            </a:r>
            <a:endParaRPr b="0" lang="en-US" sz="4200" spc="-1" strike="noStrike">
              <a:solidFill>
                <a:srgbClr val="ffffff"/>
              </a:solidFill>
              <a:latin typeface="Century Gothic"/>
            </a:endParaRPr>
          </a:p>
        </p:txBody>
      </p:sp>
      <p:pic>
        <p:nvPicPr>
          <p:cNvPr id="147" name="Espace réservé du contenu 11" descr=""/>
          <p:cNvPicPr/>
          <p:nvPr/>
        </p:nvPicPr>
        <p:blipFill>
          <a:blip r:embed="rId1"/>
          <a:stretch/>
        </p:blipFill>
        <p:spPr>
          <a:xfrm>
            <a:off x="7407720" y="2770920"/>
            <a:ext cx="4026240" cy="2083320"/>
          </a:xfrm>
          <a:prstGeom prst="rect">
            <a:avLst/>
          </a:prstGeom>
          <a:ln>
            <a:noFill/>
          </a:ln>
        </p:spPr>
      </p:pic>
      <p:sp>
        <p:nvSpPr>
          <p:cNvPr id="148" name="TextShape 2"/>
          <p:cNvSpPr txBox="1"/>
          <p:nvPr/>
        </p:nvSpPr>
        <p:spPr>
          <a:xfrm>
            <a:off x="646200" y="1853280"/>
            <a:ext cx="6591600" cy="4223880"/>
          </a:xfrm>
          <a:prstGeom prst="rect">
            <a:avLst/>
          </a:prstGeom>
          <a:noFill/>
          <a:ln>
            <a:noFill/>
          </a:ln>
        </p:spPr>
        <p:txBody>
          <a:bodyPr>
            <a:normAutofit/>
          </a:bodyPr>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MySQL is the most popular open source SQL database. It is typically used for web application development, and often accessed using PHP.</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The main advantages of MySQL are that it is easy to use, inexpensive, reliable (has been around since 1995), and has a large community of developers who can help answer questions.</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Some of the disadvantages are that it has been known to suffer from poor performance when scaling, open source development has lagged since Oracle has taken control of MySQL, and it does not include some advanced features that developers may be used to.</a:t>
            </a:r>
            <a:endParaRPr b="0" lang="en-US" sz="1800" spc="-1" strike="noStrike">
              <a:solidFill>
                <a:srgbClr val="ffffff"/>
              </a:solidFill>
              <a:latin typeface="Century Gothic"/>
            </a:endParaRPr>
          </a:p>
          <a:p>
            <a:pPr>
              <a:lnSpc>
                <a:spcPct val="100000"/>
              </a:lnSpc>
              <a:spcBef>
                <a:spcPts val="1001"/>
              </a:spcBef>
            </a:pPr>
            <a:endParaRPr b="0" lang="en-US" sz="1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extShape 1"/>
          <p:cNvSpPr txBox="1"/>
          <p:nvPr/>
        </p:nvSpPr>
        <p:spPr>
          <a:xfrm>
            <a:off x="646200" y="452880"/>
            <a:ext cx="9404280" cy="1400040"/>
          </a:xfrm>
          <a:prstGeom prst="rect">
            <a:avLst/>
          </a:prstGeom>
          <a:noFill/>
          <a:ln>
            <a:noFill/>
          </a:ln>
        </p:spPr>
        <p:txBody>
          <a:bodyPr>
            <a:noAutofit/>
          </a:bodyPr>
          <a:p>
            <a:pPr>
              <a:lnSpc>
                <a:spcPct val="100000"/>
              </a:lnSpc>
            </a:pPr>
            <a:r>
              <a:rPr b="0" lang="fr-FR" sz="4200" spc="-1" strike="noStrike">
                <a:solidFill>
                  <a:srgbClr val="ebebeb"/>
                </a:solidFill>
                <a:latin typeface="Century Gothic"/>
              </a:rPr>
              <a:t>What is PostgreSQL ?</a:t>
            </a:r>
            <a:endParaRPr b="0" lang="en-US" sz="4200" spc="-1" strike="noStrike">
              <a:solidFill>
                <a:srgbClr val="ffffff"/>
              </a:solidFill>
              <a:latin typeface="Century Gothic"/>
            </a:endParaRPr>
          </a:p>
        </p:txBody>
      </p:sp>
      <p:sp>
        <p:nvSpPr>
          <p:cNvPr id="150" name="TextShape 2"/>
          <p:cNvSpPr txBox="1"/>
          <p:nvPr/>
        </p:nvSpPr>
        <p:spPr>
          <a:xfrm>
            <a:off x="646200" y="1851840"/>
            <a:ext cx="6607440" cy="4402800"/>
          </a:xfrm>
          <a:prstGeom prst="rect">
            <a:avLst/>
          </a:prstGeom>
          <a:noFill/>
          <a:ln>
            <a:noFill/>
          </a:ln>
        </p:spPr>
        <p:txBody>
          <a:bodyPr>
            <a:normAutofit/>
          </a:bodyPr>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PostgreSQL is an open source SQL database that is not controlled by any corporation. It is typically used for web application development.</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PostgreSQL shares many of the same advantages of MySQL. It is easy to use, inexpensive, reliable and has a large community of developers. It also provides some additional features such as foreign key support without requiring complex configuration.</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The main disadvantage of PostgreSQL is that it can be slower in performance than other databases such as MySQL. It is also slightly less popular than MySQL.</a:t>
            </a:r>
            <a:endParaRPr b="0" lang="en-US" sz="1800" spc="-1" strike="noStrike">
              <a:solidFill>
                <a:srgbClr val="ffffff"/>
              </a:solidFill>
              <a:latin typeface="Century Gothic"/>
            </a:endParaRPr>
          </a:p>
          <a:p>
            <a:pPr>
              <a:lnSpc>
                <a:spcPct val="100000"/>
              </a:lnSpc>
              <a:spcBef>
                <a:spcPts val="1001"/>
              </a:spcBef>
            </a:pPr>
            <a:endParaRPr b="0" lang="en-US" sz="1800" spc="-1" strike="noStrike">
              <a:solidFill>
                <a:srgbClr val="ffffff"/>
              </a:solidFill>
              <a:latin typeface="Century Gothic"/>
            </a:endParaRPr>
          </a:p>
        </p:txBody>
      </p:sp>
      <p:pic>
        <p:nvPicPr>
          <p:cNvPr id="151" name="Espace réservé du contenu 18" descr=""/>
          <p:cNvPicPr/>
          <p:nvPr/>
        </p:nvPicPr>
        <p:blipFill>
          <a:blip r:embed="rId1"/>
          <a:stretch/>
        </p:blipFill>
        <p:spPr>
          <a:xfrm>
            <a:off x="7419240" y="2338920"/>
            <a:ext cx="4395600" cy="313956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646200" y="452880"/>
            <a:ext cx="9404280" cy="1400040"/>
          </a:xfrm>
          <a:prstGeom prst="rect">
            <a:avLst/>
          </a:prstGeom>
          <a:noFill/>
          <a:ln>
            <a:noFill/>
          </a:ln>
        </p:spPr>
        <p:txBody>
          <a:bodyPr>
            <a:noAutofit/>
          </a:bodyPr>
          <a:p>
            <a:pPr>
              <a:lnSpc>
                <a:spcPct val="100000"/>
              </a:lnSpc>
            </a:pPr>
            <a:r>
              <a:rPr b="0" lang="fr-FR" sz="4200" spc="-1" strike="noStrike">
                <a:solidFill>
                  <a:srgbClr val="ebebeb"/>
                </a:solidFill>
                <a:latin typeface="Century Gothic"/>
              </a:rPr>
              <a:t>What is SQL SERVER ?</a:t>
            </a:r>
            <a:endParaRPr b="0" lang="en-US" sz="4200" spc="-1" strike="noStrike">
              <a:solidFill>
                <a:srgbClr val="ffffff"/>
              </a:solidFill>
              <a:latin typeface="Century Gothic"/>
            </a:endParaRPr>
          </a:p>
        </p:txBody>
      </p:sp>
      <p:sp>
        <p:nvSpPr>
          <p:cNvPr id="153" name="TextShape 2"/>
          <p:cNvSpPr txBox="1"/>
          <p:nvPr/>
        </p:nvSpPr>
        <p:spPr>
          <a:xfrm>
            <a:off x="646200" y="1853280"/>
            <a:ext cx="6134400" cy="4002120"/>
          </a:xfrm>
          <a:prstGeom prst="rect">
            <a:avLst/>
          </a:prstGeom>
          <a:noFill/>
          <a:ln>
            <a:noFill/>
          </a:ln>
        </p:spPr>
        <p:txBody>
          <a:bodyPr>
            <a:noAutofit/>
          </a:bodyPr>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Microsoft owns SQL Server. Like Oracle DB, the code is close sourced.</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Large enterprise applications mostly use SQL Server.</a:t>
            </a:r>
            <a:endParaRPr b="0" lang="en-US" sz="1800" spc="-1" strike="noStrike">
              <a:solidFill>
                <a:srgbClr val="ffffff"/>
              </a:solidFill>
              <a:latin typeface="Century Gothic"/>
            </a:endParaRPr>
          </a:p>
          <a:p>
            <a:pPr marL="343080" indent="-342720">
              <a:lnSpc>
                <a:spcPct val="100000"/>
              </a:lnSpc>
              <a:spcBef>
                <a:spcPts val="1001"/>
              </a:spcBef>
              <a:buClr>
                <a:srgbClr val="acd433"/>
              </a:buClr>
              <a:buSzPct val="80000"/>
              <a:buFont typeface="Wingdings 3" charset="2"/>
              <a:buChar char=""/>
            </a:pPr>
            <a:r>
              <a:rPr b="0" lang="en-US" sz="1800" spc="-1" strike="noStrike">
                <a:solidFill>
                  <a:srgbClr val="ffffff"/>
                </a:solidFill>
                <a:latin typeface="Century Gothic"/>
              </a:rPr>
              <a:t>Microsoft offers a free entry-level version called </a:t>
            </a:r>
            <a:r>
              <a:rPr b="0" i="1" lang="en-US" sz="1800" spc="-1" strike="noStrike">
                <a:solidFill>
                  <a:srgbClr val="ffffff"/>
                </a:solidFill>
                <a:latin typeface="Century Gothic"/>
              </a:rPr>
              <a:t>Express</a:t>
            </a:r>
            <a:r>
              <a:rPr b="0" lang="en-US" sz="1800" spc="-1" strike="noStrike">
                <a:solidFill>
                  <a:srgbClr val="ffffff"/>
                </a:solidFill>
                <a:latin typeface="Century Gothic"/>
              </a:rPr>
              <a:t> but can become very expensive as you scale your application.</a:t>
            </a:r>
            <a:endParaRPr b="0" lang="en-US" sz="1800" spc="-1" strike="noStrike">
              <a:solidFill>
                <a:srgbClr val="ffffff"/>
              </a:solidFill>
              <a:latin typeface="Century Gothic"/>
            </a:endParaRPr>
          </a:p>
          <a:p>
            <a:pPr>
              <a:lnSpc>
                <a:spcPct val="100000"/>
              </a:lnSpc>
              <a:spcBef>
                <a:spcPts val="1001"/>
              </a:spcBef>
            </a:pPr>
            <a:endParaRPr b="0" lang="en-US" sz="1800" spc="-1" strike="noStrike">
              <a:solidFill>
                <a:srgbClr val="ffffff"/>
              </a:solidFill>
              <a:latin typeface="Century Gothic"/>
            </a:endParaRPr>
          </a:p>
        </p:txBody>
      </p:sp>
      <p:pic>
        <p:nvPicPr>
          <p:cNvPr id="154" name="Espace réservé du contenu 8" descr=""/>
          <p:cNvPicPr/>
          <p:nvPr/>
        </p:nvPicPr>
        <p:blipFill>
          <a:blip r:embed="rId1"/>
          <a:stretch/>
        </p:blipFill>
        <p:spPr>
          <a:xfrm>
            <a:off x="7724520" y="2526480"/>
            <a:ext cx="2857320" cy="235224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TextShape 1"/>
          <p:cNvSpPr txBox="1"/>
          <p:nvPr/>
        </p:nvSpPr>
        <p:spPr>
          <a:xfrm>
            <a:off x="646200" y="452880"/>
            <a:ext cx="9404280" cy="14000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A comparison between the three RDBMS</a:t>
            </a:r>
            <a:br/>
            <a:endParaRPr b="0" lang="en-US" sz="4200" spc="-1" strike="noStrike">
              <a:solidFill>
                <a:srgbClr val="ffffff"/>
              </a:solidFill>
              <a:latin typeface="Century Gothic"/>
            </a:endParaRPr>
          </a:p>
        </p:txBody>
      </p:sp>
      <p:graphicFrame>
        <p:nvGraphicFramePr>
          <p:cNvPr id="156" name="Table 2"/>
          <p:cNvGraphicFramePr/>
          <p:nvPr/>
        </p:nvGraphicFramePr>
        <p:xfrm>
          <a:off x="1103400" y="2034720"/>
          <a:ext cx="9992880" cy="4691160"/>
        </p:xfrm>
        <a:graphic>
          <a:graphicData uri="http://schemas.openxmlformats.org/drawingml/2006/table">
            <a:tbl>
              <a:tblPr/>
              <a:tblGrid>
                <a:gridCol w="3298320"/>
                <a:gridCol w="3298320"/>
                <a:gridCol w="3396240"/>
              </a:tblGrid>
              <a:tr h="372240">
                <a:tc>
                  <a:txBody>
                    <a:bodyPr>
                      <a:noAutofit/>
                    </a:bodyPr>
                    <a:p>
                      <a:pPr>
                        <a:lnSpc>
                          <a:spcPct val="100000"/>
                        </a:lnSpc>
                      </a:pPr>
                      <a:r>
                        <a:rPr b="1" lang="fr-FR" sz="1800" spc="-1" strike="noStrike">
                          <a:solidFill>
                            <a:srgbClr val="ffffff"/>
                          </a:solidFill>
                          <a:latin typeface="Century Gothic"/>
                        </a:rPr>
                        <a:t>MySQL</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cd433"/>
                    </a:solidFill>
                  </a:tcPr>
                </a:tc>
                <a:tc>
                  <a:txBody>
                    <a:bodyPr>
                      <a:noAutofit/>
                    </a:bodyPr>
                    <a:p>
                      <a:pPr>
                        <a:lnSpc>
                          <a:spcPct val="100000"/>
                        </a:lnSpc>
                      </a:pPr>
                      <a:r>
                        <a:rPr b="1" lang="fr-FR" sz="1800" spc="-1" strike="noStrike">
                          <a:solidFill>
                            <a:srgbClr val="ffffff"/>
                          </a:solidFill>
                          <a:latin typeface="Century Gothic"/>
                        </a:rPr>
                        <a:t>PostgreSQL</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cd433"/>
                    </a:solidFill>
                  </a:tcPr>
                </a:tc>
                <a:tc>
                  <a:txBody>
                    <a:bodyPr>
                      <a:noAutofit/>
                    </a:bodyPr>
                    <a:p>
                      <a:pPr>
                        <a:lnSpc>
                          <a:spcPct val="100000"/>
                        </a:lnSpc>
                      </a:pPr>
                      <a:r>
                        <a:rPr b="1" lang="fr-FR" sz="1800" spc="-1" strike="noStrike">
                          <a:solidFill>
                            <a:srgbClr val="ffffff"/>
                          </a:solidFill>
                          <a:latin typeface="Century Gothic"/>
                        </a:rPr>
                        <a:t>SQL Server</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cd433"/>
                    </a:solidFill>
                  </a:tcPr>
                </a:tc>
              </a:tr>
              <a:tr h="372240">
                <a:tc>
                  <a:txBody>
                    <a:bodyPr>
                      <a:noAutofit/>
                    </a:bodyPr>
                    <a:p>
                      <a:pPr>
                        <a:lnSpc>
                          <a:spcPct val="100000"/>
                        </a:lnSpc>
                      </a:pPr>
                      <a:r>
                        <a:rPr b="0" lang="fr-FR" sz="1800" spc="-1" strike="noStrike">
                          <a:solidFill>
                            <a:srgbClr val="000000"/>
                          </a:solidFill>
                          <a:latin typeface="Century Gothic"/>
                        </a:rPr>
                        <a:t>Open-Source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pPr>
                      <a:r>
                        <a:rPr b="0" lang="fr-FR" sz="1800" spc="-1" strike="noStrike">
                          <a:solidFill>
                            <a:srgbClr val="000000"/>
                          </a:solidFill>
                          <a:latin typeface="Century Gothic"/>
                        </a:rPr>
                        <a:t>Open-Source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pPr>
                      <a:r>
                        <a:rPr b="0" lang="fr-FR" sz="1800" spc="-1" strike="noStrike">
                          <a:solidFill>
                            <a:srgbClr val="000000"/>
                          </a:solidFill>
                          <a:latin typeface="Century Gothic"/>
                        </a:rPr>
                        <a:t>Licensed</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r>
              <a:tr h="917640">
                <a:tc>
                  <a:txBody>
                    <a:bodyPr>
                      <a:noAutofit/>
                    </a:bodyPr>
                    <a:p>
                      <a:pPr>
                        <a:lnSpc>
                          <a:spcPct val="100000"/>
                        </a:lnSpc>
                      </a:pPr>
                      <a:r>
                        <a:rPr b="0" lang="fr-FR" sz="1800" spc="-1" strike="noStrike">
                          <a:solidFill>
                            <a:srgbClr val="000000"/>
                          </a:solidFill>
                          <a:latin typeface="Century Gothic"/>
                        </a:rPr>
                        <a:t>Owned by Oracle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c>
                  <a:txBody>
                    <a:bodyPr>
                      <a:noAutofit/>
                    </a:bodyPr>
                    <a:p>
                      <a:pPr>
                        <a:lnSpc>
                          <a:spcPct val="100000"/>
                        </a:lnSpc>
                      </a:pPr>
                      <a:r>
                        <a:rPr b="0" lang="fr-FR" sz="1800" spc="-1" strike="noStrike">
                          <a:solidFill>
                            <a:srgbClr val="000000"/>
                          </a:solidFill>
                          <a:latin typeface="Century Gothic"/>
                        </a:rPr>
                        <a:t>Owned by PostgreSQL Global Development Groupe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c>
                  <a:txBody>
                    <a:bodyPr>
                      <a:noAutofit/>
                    </a:bodyPr>
                    <a:p>
                      <a:pPr>
                        <a:lnSpc>
                          <a:spcPct val="100000"/>
                        </a:lnSpc>
                      </a:pPr>
                      <a:r>
                        <a:rPr b="0" lang="fr-FR" sz="1800" spc="-1" strike="noStrike">
                          <a:solidFill>
                            <a:srgbClr val="000000"/>
                          </a:solidFill>
                          <a:latin typeface="Century Gothic"/>
                        </a:rPr>
                        <a:t>Owned by Microsoft</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r>
              <a:tr h="642240">
                <a:tc>
                  <a:txBody>
                    <a:bodyPr>
                      <a:noAutofit/>
                    </a:bodyPr>
                    <a:p>
                      <a:pPr>
                        <a:lnSpc>
                          <a:spcPct val="100000"/>
                        </a:lnSpc>
                      </a:pPr>
                      <a:r>
                        <a:rPr b="0" lang="fr-FR" sz="1800" spc="-1" strike="noStrike">
                          <a:solidFill>
                            <a:srgbClr val="000000"/>
                          </a:solidFill>
                          <a:latin typeface="Century Gothic"/>
                        </a:rPr>
                        <a:t>Scalable buffer pool to pull cache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tabLst>
                          <a:tab algn="l" pos="0"/>
                        </a:tabLst>
                      </a:pPr>
                      <a:r>
                        <a:rPr b="0" lang="fr-FR" sz="1800" spc="-1" strike="noStrike">
                          <a:solidFill>
                            <a:srgbClr val="000000"/>
                          </a:solidFill>
                          <a:latin typeface="Century Gothic"/>
                        </a:rPr>
                        <a:t>Scalable buffer pool to pull cache</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pPr>
                      <a:r>
                        <a:rPr b="0" lang="fr-FR" sz="1800" spc="-1" strike="noStrike">
                          <a:solidFill>
                            <a:srgbClr val="000000"/>
                          </a:solidFill>
                          <a:latin typeface="Century Gothic"/>
                        </a:rPr>
                        <a:t>Isolate processes as separate OS processes</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r>
              <a:tr h="1468440">
                <a:tc>
                  <a:txBody>
                    <a:bodyPr>
                      <a:noAutofit/>
                    </a:bodyPr>
                    <a:p>
                      <a:pPr>
                        <a:lnSpc>
                          <a:spcPct val="100000"/>
                        </a:lnSpc>
                      </a:pPr>
                      <a:r>
                        <a:rPr b="0" lang="fr-FR" sz="1800" spc="-1" strike="noStrike">
                          <a:solidFill>
                            <a:srgbClr val="000000"/>
                          </a:solidFill>
                          <a:latin typeface="Century Gothic"/>
                        </a:rPr>
                        <a:t>Limited functionality regarding tables to deal with complex processes</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c>
                  <a:txBody>
                    <a:bodyPr>
                      <a:noAutofit/>
                    </a:bodyPr>
                    <a:p>
                      <a:pPr>
                        <a:lnSpc>
                          <a:spcPct val="100000"/>
                        </a:lnSpc>
                      </a:pPr>
                      <a:r>
                        <a:rPr b="0" lang="fr-FR" sz="1800" spc="-1" strike="noStrike">
                          <a:solidFill>
                            <a:srgbClr val="000000"/>
                          </a:solidFill>
                          <a:latin typeface="Century Gothic"/>
                        </a:rPr>
                        <a:t>More functionality regarding temporary tables (divide tables into local and global), Better with complex processes</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c>
                  <a:txBody>
                    <a:bodyPr>
                      <a:noAutofit/>
                    </a:bodyPr>
                    <a:p>
                      <a:pPr>
                        <a:lnSpc>
                          <a:spcPct val="100000"/>
                        </a:lnSpc>
                        <a:tabLst>
                          <a:tab algn="l" pos="0"/>
                        </a:tabLst>
                      </a:pPr>
                      <a:r>
                        <a:rPr b="0" lang="fr-FR" sz="1800" spc="-1" strike="noStrike">
                          <a:solidFill>
                            <a:srgbClr val="000000"/>
                          </a:solidFill>
                          <a:latin typeface="Century Gothic"/>
                        </a:rPr>
                        <a:t>More functionality regarding temporary tables (divide tables into local and global), Better with complex processes</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f1f7e8"/>
                    </a:solidFill>
                  </a:tcPr>
                </a:tc>
              </a:tr>
              <a:tr h="918360">
                <a:tc>
                  <a:txBody>
                    <a:bodyPr>
                      <a:noAutofit/>
                    </a:bodyPr>
                    <a:p>
                      <a:pPr>
                        <a:lnSpc>
                          <a:spcPct val="100000"/>
                        </a:lnSpc>
                      </a:pPr>
                      <a:r>
                        <a:rPr b="0" lang="fr-FR" sz="1800" spc="-1" strike="noStrike">
                          <a:solidFill>
                            <a:srgbClr val="000000"/>
                          </a:solidFill>
                          <a:latin typeface="Century Gothic"/>
                        </a:rPr>
                        <a:t>Organizes index into clusters and tables (not very flexible search)</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pPr>
                      <a:r>
                        <a:rPr b="0" lang="fr-FR" sz="1800" spc="-1" strike="noStrike">
                          <a:solidFill>
                            <a:srgbClr val="000000"/>
                          </a:solidFill>
                          <a:latin typeface="Century Gothic"/>
                        </a:rPr>
                        <a:t>Rich automated functionality for index management </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c>
                  <a:txBody>
                    <a:bodyPr>
                      <a:noAutofit/>
                    </a:bodyPr>
                    <a:p>
                      <a:pPr>
                        <a:lnSpc>
                          <a:spcPct val="100000"/>
                        </a:lnSpc>
                      </a:pPr>
                      <a:r>
                        <a:rPr b="0" lang="fr-FR" sz="1800" spc="-1" strike="noStrike">
                          <a:solidFill>
                            <a:srgbClr val="000000"/>
                          </a:solidFill>
                          <a:latin typeface="Century Gothic"/>
                        </a:rPr>
                        <a:t>Flexible search</a:t>
                      </a:r>
                      <a:endParaRPr b="0" lang="fr-FR" sz="18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2efcd"/>
                    </a:solidFill>
                  </a:tcPr>
                </a:tc>
              </a:tr>
            </a:tbl>
          </a:graphicData>
        </a:graphic>
      </p:graphicFrame>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TextShape 1"/>
          <p:cNvSpPr txBox="1"/>
          <p:nvPr/>
        </p:nvSpPr>
        <p:spPr>
          <a:xfrm>
            <a:off x="1728000" y="1440000"/>
            <a:ext cx="8064000" cy="3528000"/>
          </a:xfrm>
          <a:prstGeom prst="rect">
            <a:avLst/>
          </a:prstGeom>
          <a:effectLst>
            <a:outerShdw dist="152735" dir="2700000">
              <a:srgbClr val="868686"/>
            </a:outerShdw>
          </a:effectLst>
        </p:spPr>
        <p:txBody>
          <a:bodyPr lIns="90000" rIns="90000" tIns="46800" bIns="46800" anchor="ctr" anchorCtr="1">
            <a:prstTxWarp prst="textChevron">
              <a:avLst>
                <a:gd name="adj" fmla="val 25000"/>
              </a:avLst>
            </a:prstTxWarp>
            <a:noAutofit/>
          </a:bodyPr>
          <a:p>
            <a:pPr>
              <a:lnSpc>
                <a:spcPct val="100000"/>
              </a:lnSpc>
            </a:pPr>
            <a:r>
              <a:rPr b="0" lang="fr-FR" sz="2400" spc="-1" strike="noStrike">
                <a:solidFill>
                  <a:srgbClr val="000000"/>
                </a:solidFill>
                <a:latin typeface="Arial Black"/>
                <a:ea typeface="MS Gothic"/>
              </a:rPr>
              <a:t>THANK YOU</a:t>
            </a:r>
            <a:endParaRPr b="0" lang="fr-FR" sz="24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61</TotalTime>
  <Application>LibreOffice/6.4.7.2$Linux_X86_64 LibreOffice_project/40$Build-2</Application>
  <Words>357</Words>
  <Paragraphs>33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2021-02-01T12:38:41Z</dcterms:created>
  <dc:creator>Syfax</dc:creator>
  <dc:description/>
  <dc:language>fr-FR</dc:language>
  <cp:lastModifiedBy/>
  <dcterms:modified xsi:type="dcterms:W3CDTF">2021-06-26T14:03:14Z</dcterms:modified>
  <cp:revision>7</cp:revision>
  <dc:subject/>
  <dc:title>Introduction to Databases Checkpoint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Grand écran</vt:lpwstr>
  </property>
  <property fmtid="{D5CDD505-2E9C-101B-9397-08002B2CF9AE}" pid="9" name="ScaleCrop">
    <vt:bool>0</vt:bool>
  </property>
  <property fmtid="{D5CDD505-2E9C-101B-9397-08002B2CF9AE}" pid="10" name="ShareDoc">
    <vt:bool>0</vt:bool>
  </property>
  <property fmtid="{D5CDD505-2E9C-101B-9397-08002B2CF9AE}" pid="11" name="Slides">
    <vt:i4>5</vt:i4>
  </property>
</Properties>
</file>